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2" r:id="rId6"/>
    <p:sldId id="260" r:id="rId7"/>
    <p:sldId id="25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a:srgbClr val="CCFF66"/>
    <a:srgbClr val="E329DA"/>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1BAD0A-DCD8-47E6-8E54-6A1C127AB0AA}"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366664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BAD0A-DCD8-47E6-8E54-6A1C127AB0AA}"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364129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BAD0A-DCD8-47E6-8E54-6A1C127AB0AA}"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92302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BAD0A-DCD8-47E6-8E54-6A1C127AB0AA}"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21170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BAD0A-DCD8-47E6-8E54-6A1C127AB0AA}"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31813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1BAD0A-DCD8-47E6-8E54-6A1C127AB0AA}" type="datetimeFigureOut">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212887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1BAD0A-DCD8-47E6-8E54-6A1C127AB0AA}" type="datetimeFigureOut">
              <a:rPr lang="en-US" smtClean="0"/>
              <a:t>5/24/2013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243697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1BAD0A-DCD8-47E6-8E54-6A1C127AB0AA}" type="datetimeFigureOut">
              <a:rPr lang="en-US" smtClean="0"/>
              <a:t>5/24/2013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343271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BAD0A-DCD8-47E6-8E54-6A1C127AB0AA}" type="datetimeFigureOut">
              <a:rPr lang="en-US" smtClean="0"/>
              <a:t>5/24/2013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410793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BAD0A-DCD8-47E6-8E54-6A1C127AB0AA}" type="datetimeFigureOut">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408963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BAD0A-DCD8-47E6-8E54-6A1C127AB0AA}" type="datetimeFigureOut">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B9301-E49B-42AF-A85E-6A1275ABBB48}" type="slidenum">
              <a:rPr lang="en-US" smtClean="0"/>
              <a:t>‹#›</a:t>
            </a:fld>
            <a:endParaRPr lang="en-US"/>
          </a:p>
        </p:txBody>
      </p:sp>
    </p:spTree>
    <p:extLst>
      <p:ext uri="{BB962C8B-B14F-4D97-AF65-F5344CB8AC3E}">
        <p14:creationId xmlns:p14="http://schemas.microsoft.com/office/powerpoint/2010/main" val="403625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BAD0A-DCD8-47E6-8E54-6A1C127AB0AA}" type="datetimeFigureOut">
              <a:rPr lang="en-US" smtClean="0"/>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B9301-E49B-42AF-A85E-6A1275ABBB48}" type="slidenum">
              <a:rPr lang="en-US" smtClean="0"/>
              <a:t>‹#›</a:t>
            </a:fld>
            <a:endParaRPr lang="en-US"/>
          </a:p>
        </p:txBody>
      </p:sp>
    </p:spTree>
    <p:extLst>
      <p:ext uri="{BB962C8B-B14F-4D97-AF65-F5344CB8AC3E}">
        <p14:creationId xmlns:p14="http://schemas.microsoft.com/office/powerpoint/2010/main" val="44358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arch.yahoo.com/r/_ylt=A0oG7leDG51R2xAAEdtXNyoA;_ylu=X3oDMTB1NmI5Z29lBHNlYwNzYwRjb2xvA2FjMgR2dGlkA0FDQlkwM185Nw--/SIG=12tdtc652/EXP=1369279491/**http:/animals.nationalgeographic.com/animals/mammals/common-vampire-bat/"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phere">
          <a:fgClr>
            <a:srgbClr val="00CC00"/>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1610142" y="228600"/>
            <a:ext cx="5737854"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Rainforest</a:t>
            </a:r>
            <a:endParaRPr lang="en-US" sz="7200" b="1" dirty="0">
              <a:ln/>
              <a:solidFill>
                <a:schemeClr val="accent3"/>
              </a:solidFill>
            </a:endParaRPr>
          </a:p>
        </p:txBody>
      </p:sp>
      <p:pic>
        <p:nvPicPr>
          <p:cNvPr id="4100" name="Picture 4" descr="http://www.worldculturepictorial.com/images/content_2/rafflesia-flowers_world-largest-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173" y="3048000"/>
            <a:ext cx="4685713" cy="36290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ity-data.com/forum/attachments/california/515-california-really-all-big-20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679243"/>
            <a:ext cx="4458287"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1716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wdUpDiag">
          <a:fgClr>
            <a:srgbClr val="E329DA"/>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763908" y="2967335"/>
            <a:ext cx="7616188" cy="1200329"/>
          </a:xfrm>
          <a:prstGeom prst="rect">
            <a:avLst/>
          </a:prstGeom>
          <a:noFill/>
        </p:spPr>
        <p:txBody>
          <a:bodyPr wrap="none" lIns="91440" tIns="45720" rIns="91440" bIns="45720">
            <a:spAutoFit/>
          </a:bodyPr>
          <a:lstStyle/>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Anna </a:t>
            </a:r>
            <a:r>
              <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t>
            </a: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ae &amp; ENAM</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55511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38200" y="304800"/>
            <a:ext cx="6629400" cy="2246769"/>
          </a:xfrm>
          <a:prstGeom prst="rect">
            <a:avLst/>
          </a:prstGeom>
        </p:spPr>
        <p:txBody>
          <a:bodyPr wrap="square">
            <a:spAutoFit/>
          </a:bodyPr>
          <a:lstStyle/>
          <a:p>
            <a:r>
              <a:rPr lang="en-US" sz="2800" dirty="0" smtClean="0"/>
              <a:t>          The </a:t>
            </a:r>
            <a:r>
              <a:rPr lang="en-US" sz="2800" dirty="0"/>
              <a:t>rainforest is a tropical place </a:t>
            </a:r>
            <a:r>
              <a:rPr lang="en-US" sz="2800" dirty="0" smtClean="0"/>
              <a:t>located around </a:t>
            </a:r>
            <a:r>
              <a:rPr lang="en-US" sz="2800" dirty="0"/>
              <a:t>the middle of the earth by the equator. The rainforest has many plants and animals.  It rains there every day  and there are many beautiful flowers.</a:t>
            </a:r>
          </a:p>
        </p:txBody>
      </p:sp>
      <p:pic>
        <p:nvPicPr>
          <p:cNvPr id="3074" name="Picture 2" descr="http://2.bp.blogspot.com/-ZEGIaCGup5Q/TcHLgAZKgTI/AAAAAAAAACM/2e0jVNUYTUs/s1600/Rainforest%2525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782" y="2572351"/>
            <a:ext cx="565785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30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extBox 1"/>
          <p:cNvSpPr txBox="1"/>
          <p:nvPr/>
        </p:nvSpPr>
        <p:spPr>
          <a:xfrm>
            <a:off x="152400" y="304800"/>
            <a:ext cx="4495800" cy="2954655"/>
          </a:xfrm>
          <a:prstGeom prst="rect">
            <a:avLst/>
          </a:prstGeom>
          <a:noFill/>
        </p:spPr>
        <p:txBody>
          <a:bodyPr wrap="square" rtlCol="0">
            <a:spAutoFit/>
          </a:bodyPr>
          <a:lstStyle/>
          <a:p>
            <a:r>
              <a:rPr lang="en-US" dirty="0" smtClean="0"/>
              <a:t>       </a:t>
            </a:r>
          </a:p>
          <a:p>
            <a:r>
              <a:rPr lang="en-US" dirty="0"/>
              <a:t> </a:t>
            </a:r>
            <a:r>
              <a:rPr lang="en-US" dirty="0" smtClean="0"/>
              <a:t>     </a:t>
            </a:r>
            <a:r>
              <a:rPr lang="en-US" sz="2400" dirty="0" smtClean="0"/>
              <a:t>The rainforest has many animals like the blue morpho butterfly.  This animal is endangered. The next animal we want to mention  is the vampire bat .It   really   sucks animals blood. Now we will talk about the flying  squirrel.  It glides! </a:t>
            </a:r>
            <a:endParaRPr lang="en-US" sz="2400" dirty="0"/>
          </a:p>
        </p:txBody>
      </p:sp>
      <p:pic>
        <p:nvPicPr>
          <p:cNvPr id="2054" name="Picture 6" descr="http://theweekthatwas.files.wordpress.com/2009/03/flying-squirrel.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437" y="152400"/>
            <a:ext cx="3985231"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mon Vampire Bat">
            <a:hlinkClick r:id="rId3" tooltip="Common Vampire Ba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51564"/>
            <a:ext cx="3759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4.mm.bing.net/th?id=H.5047811591569999&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270" y="4419599"/>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802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548431"/>
            <a:ext cx="6019800" cy="2246769"/>
          </a:xfrm>
          <a:prstGeom prst="rect">
            <a:avLst/>
          </a:prstGeom>
        </p:spPr>
        <p:txBody>
          <a:bodyPr wrap="square">
            <a:spAutoFit/>
          </a:bodyPr>
          <a:lstStyle/>
          <a:p>
            <a:r>
              <a:rPr lang="en-US" sz="2800" b="1" dirty="0"/>
              <a:t>Many, many plants grow in the rainforest. The strangler fig tree has a face!  The cocoa tree has chocolate pods.  The </a:t>
            </a:r>
            <a:r>
              <a:rPr lang="en-US" sz="2800" b="1" dirty="0" smtClean="0"/>
              <a:t>Venus </a:t>
            </a:r>
            <a:r>
              <a:rPr lang="en-US" sz="2800" b="1" dirty="0"/>
              <a:t>fly trap plant is a carnivore that eats bugs.</a:t>
            </a:r>
            <a:endParaRPr lang="en-US" sz="2800" dirty="0"/>
          </a:p>
        </p:txBody>
      </p:sp>
      <p:pic>
        <p:nvPicPr>
          <p:cNvPr id="4" name="Picture 2" descr="http://www.psychedelicporcupine.co.uk/wp-content/uploads/VenusFlyTra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381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delivery.superstock.com/Image/3153/Thumb/3153-6143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45274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ordvein.files.wordpress.com/2011/10/cacao_produ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4038600"/>
            <a:ext cx="3314700" cy="252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 name="TextBox 2"/>
          <p:cNvSpPr txBox="1"/>
          <p:nvPr/>
        </p:nvSpPr>
        <p:spPr>
          <a:xfrm>
            <a:off x="1121492" y="457200"/>
            <a:ext cx="7315200" cy="1815882"/>
          </a:xfrm>
          <a:prstGeom prst="rect">
            <a:avLst/>
          </a:prstGeom>
          <a:noFill/>
        </p:spPr>
        <p:txBody>
          <a:bodyPr wrap="square" rtlCol="0">
            <a:spAutoFit/>
          </a:bodyPr>
          <a:lstStyle/>
          <a:p>
            <a:r>
              <a:rPr lang="en-US" sz="2800" dirty="0" smtClean="0"/>
              <a:t>    The agouti is a small, squirrel like animal with sharp teeth and without a tail.  The agouti is the only animal that can crack a brazil nut seed pod open.</a:t>
            </a:r>
          </a:p>
        </p:txBody>
      </p:sp>
      <p:pic>
        <p:nvPicPr>
          <p:cNvPr id="1028" name="Picture 4" descr="http://www.umanitoba.ca/afs/graphics/brazil_nu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9" y="3280376"/>
            <a:ext cx="4762500" cy="31650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kirishimakun.files.wordpress.com/2010/08/agou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49" y="3280376"/>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705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extBox 1"/>
          <p:cNvSpPr txBox="1"/>
          <p:nvPr/>
        </p:nvSpPr>
        <p:spPr>
          <a:xfrm>
            <a:off x="497942" y="533400"/>
            <a:ext cx="8074583" cy="1569660"/>
          </a:xfrm>
          <a:prstGeom prst="rect">
            <a:avLst/>
          </a:prstGeom>
          <a:noFill/>
        </p:spPr>
        <p:txBody>
          <a:bodyPr wrap="none" rtlCol="0">
            <a:spAutoFit/>
          </a:bodyPr>
          <a:lstStyle/>
          <a:p>
            <a:r>
              <a:rPr lang="en-US" sz="2400" dirty="0" smtClean="0">
                <a:solidFill>
                  <a:schemeClr val="bg1"/>
                </a:solidFill>
              </a:rPr>
              <a:t>     It does not eat all the nuts, but buries some of them for later.</a:t>
            </a:r>
          </a:p>
          <a:p>
            <a:r>
              <a:rPr lang="en-US" sz="2400" dirty="0" smtClean="0">
                <a:solidFill>
                  <a:schemeClr val="bg1"/>
                </a:solidFill>
              </a:rPr>
              <a:t>In this way it is spreading the tree seeds all over the rainforest.</a:t>
            </a:r>
          </a:p>
          <a:p>
            <a:r>
              <a:rPr lang="en-US" sz="2400" dirty="0" smtClean="0">
                <a:solidFill>
                  <a:schemeClr val="bg1"/>
                </a:solidFill>
              </a:rPr>
              <a:t>The rainforest is beautiful and we enjoyed learning about it.</a:t>
            </a:r>
          </a:p>
          <a:p>
            <a:r>
              <a:rPr lang="en-US" sz="2400" dirty="0" smtClean="0">
                <a:solidFill>
                  <a:schemeClr val="bg1"/>
                </a:solidFill>
              </a:rPr>
              <a:t>People really need to save it and stop cutting it down!</a:t>
            </a:r>
            <a:endParaRPr lang="en-US" sz="2400" dirty="0">
              <a:solidFill>
                <a:schemeClr val="bg1"/>
              </a:solidFill>
            </a:endParaRPr>
          </a:p>
        </p:txBody>
      </p:sp>
      <p:pic>
        <p:nvPicPr>
          <p:cNvPr id="3074" name="Picture 2" descr="http://news.bbc.co.uk/media/images/39219000/jpg/_39219212_forest300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593" y="3352800"/>
            <a:ext cx="4586676" cy="31696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ileguide.com/destination/blog/langkawi/files/2010/08/rainfor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352800"/>
            <a:ext cx="4038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326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216</Words>
  <Application>Microsoft Office PowerPoint</Application>
  <PresentationFormat>On-screen Show (4:3)</PresentationFormat>
  <Paragraphs>11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Avon Lake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s-janis</dc:creator>
  <cp:lastModifiedBy>s-janis</cp:lastModifiedBy>
  <cp:revision>19</cp:revision>
  <dcterms:created xsi:type="dcterms:W3CDTF">2013-04-19T14:18:00Z</dcterms:created>
  <dcterms:modified xsi:type="dcterms:W3CDTF">2013-05-24T14:59:30Z</dcterms:modified>
</cp:coreProperties>
</file>