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92" r:id="rId3"/>
    <p:sldId id="257" r:id="rId4"/>
    <p:sldId id="267" r:id="rId5"/>
    <p:sldId id="259" r:id="rId6"/>
    <p:sldId id="286" r:id="rId7"/>
    <p:sldId id="269" r:id="rId8"/>
    <p:sldId id="289" r:id="rId9"/>
    <p:sldId id="266" r:id="rId10"/>
    <p:sldId id="284" r:id="rId11"/>
    <p:sldId id="270" r:id="rId12"/>
    <p:sldId id="262" r:id="rId13"/>
    <p:sldId id="282" r:id="rId14"/>
    <p:sldId id="260" r:id="rId15"/>
    <p:sldId id="285" r:id="rId16"/>
    <p:sldId id="279" r:id="rId17"/>
    <p:sldId id="283" r:id="rId18"/>
    <p:sldId id="261" r:id="rId19"/>
    <p:sldId id="288" r:id="rId20"/>
    <p:sldId id="280" r:id="rId21"/>
    <p:sldId id="291" r:id="rId22"/>
    <p:sldId id="264" r:id="rId23"/>
    <p:sldId id="290" r:id="rId24"/>
    <p:sldId id="281" r:id="rId25"/>
    <p:sldId id="268" r:id="rId26"/>
    <p:sldId id="265" r:id="rId27"/>
    <p:sldId id="25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A51AAD-5085-4265-93CE-E8D402847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086E9A-FC62-42FB-A5A1-54D74BDA711D}" type="datetimeFigureOut">
              <a:rPr lang="en-US" smtClean="0"/>
              <a:pPr/>
              <a:t>11/14/2011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3429000"/>
            <a:ext cx="7620000" cy="2971800"/>
          </a:xfrm>
        </p:spPr>
        <p:txBody>
          <a:bodyPr/>
          <a:lstStyle/>
          <a:p>
            <a:r>
              <a:rPr lang="en-US" dirty="0" smtClean="0"/>
              <a:t>What type of boundary is  a?</a:t>
            </a:r>
          </a:p>
          <a:p>
            <a:r>
              <a:rPr lang="en-US" dirty="0" smtClean="0"/>
              <a:t>What is a process that happens at  a?</a:t>
            </a:r>
          </a:p>
          <a:p>
            <a:r>
              <a:rPr lang="en-US" dirty="0" smtClean="0"/>
              <a:t>What is a feature that happens at  a?</a:t>
            </a:r>
          </a:p>
          <a:p>
            <a:endParaRPr lang="en-US" dirty="0" smtClean="0"/>
          </a:p>
          <a:p>
            <a:r>
              <a:rPr lang="en-US" dirty="0" smtClean="0"/>
              <a:t>Convergent (</a:t>
            </a:r>
            <a:r>
              <a:rPr lang="en-US" dirty="0" err="1" smtClean="0"/>
              <a:t>oc-oc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Volcanism, </a:t>
            </a:r>
            <a:r>
              <a:rPr lang="en-US" dirty="0" err="1" smtClean="0"/>
              <a:t>subduction</a:t>
            </a:r>
            <a:r>
              <a:rPr lang="en-US" dirty="0" smtClean="0"/>
              <a:t>, earthquakes</a:t>
            </a:r>
          </a:p>
          <a:p>
            <a:r>
              <a:rPr lang="en-US" dirty="0" err="1" smtClean="0"/>
              <a:t>Vocanos</a:t>
            </a:r>
            <a:r>
              <a:rPr lang="en-US" dirty="0" smtClean="0"/>
              <a:t>, trenches, islands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28600"/>
            <a:ext cx="57245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70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858000" y="3271829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639762"/>
          </a:xfrm>
        </p:spPr>
        <p:txBody>
          <a:bodyPr/>
          <a:lstStyle/>
          <a:p>
            <a:r>
              <a:rPr lang="en-US" dirty="0" smtClean="0"/>
              <a:t>What will happen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712369"/>
            <a:ext cx="7620000" cy="2819400"/>
          </a:xfrm>
        </p:spPr>
        <p:txBody>
          <a:bodyPr/>
          <a:lstStyle/>
          <a:p>
            <a:r>
              <a:rPr lang="en-US" dirty="0" smtClean="0"/>
              <a:t>A.  A wider deeper valley will form.</a:t>
            </a:r>
          </a:p>
          <a:p>
            <a:r>
              <a:rPr lang="en-US" dirty="0" smtClean="0"/>
              <a:t>B.  High fold mountains will form.</a:t>
            </a:r>
          </a:p>
          <a:p>
            <a:r>
              <a:rPr lang="en-US" dirty="0" smtClean="0"/>
              <a:t>C.  </a:t>
            </a:r>
            <a:r>
              <a:rPr lang="en-US" dirty="0" smtClean="0"/>
              <a:t>Only more earthquakes as plates move side </a:t>
            </a:r>
          </a:p>
          <a:p>
            <a:pPr marL="114300" indent="0">
              <a:buNone/>
            </a:pPr>
            <a:r>
              <a:rPr lang="en-US" dirty="0" smtClean="0"/>
              <a:t>         by side.</a:t>
            </a:r>
          </a:p>
          <a:p>
            <a:r>
              <a:rPr lang="en-US" dirty="0" smtClean="0"/>
              <a:t>D.  </a:t>
            </a:r>
            <a:r>
              <a:rPr lang="en-US" dirty="0" smtClean="0"/>
              <a:t>The plate will become smaller as crust is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destroyed.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873" y="1066800"/>
            <a:ext cx="310966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219200"/>
            <a:ext cx="4143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San Andreas Fault is a transform</a:t>
            </a:r>
          </a:p>
          <a:p>
            <a:r>
              <a:rPr lang="en-US" dirty="0"/>
              <a:t>b</a:t>
            </a:r>
            <a:r>
              <a:rPr lang="en-US" dirty="0" smtClean="0"/>
              <a:t>oundary in California.  How will it change</a:t>
            </a:r>
          </a:p>
          <a:p>
            <a:r>
              <a:rPr lang="en-US" dirty="0"/>
              <a:t>i</a:t>
            </a:r>
            <a:r>
              <a:rPr lang="en-US" dirty="0" smtClean="0"/>
              <a:t>n the future?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168911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theory does this describe?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Stated that new sea floor is created at the Mid Ocean Ridge and recycled at trenches.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Theory of Sea Floor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65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810000" y="2576546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theory does this describe?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Found the crust nearest to the Mid Ocean Ridge is the youngest.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Theory of Sea Floor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391400" y="2428964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639762"/>
          </a:xfrm>
        </p:spPr>
        <p:txBody>
          <a:bodyPr/>
          <a:lstStyle/>
          <a:p>
            <a:r>
              <a:rPr lang="en-US" dirty="0" smtClean="0"/>
              <a:t>What will happen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620000" cy="2819400"/>
          </a:xfrm>
        </p:spPr>
        <p:txBody>
          <a:bodyPr/>
          <a:lstStyle/>
          <a:p>
            <a:r>
              <a:rPr lang="en-US" dirty="0" smtClean="0"/>
              <a:t>A.  A wider deeper valley will form.</a:t>
            </a:r>
          </a:p>
          <a:p>
            <a:r>
              <a:rPr lang="en-US" dirty="0" smtClean="0"/>
              <a:t>B.  More volcanic mountains will form.</a:t>
            </a:r>
          </a:p>
          <a:p>
            <a:r>
              <a:rPr lang="en-US" dirty="0" smtClean="0"/>
              <a:t>C.  </a:t>
            </a:r>
            <a:r>
              <a:rPr lang="en-US" dirty="0" smtClean="0"/>
              <a:t>Only more earthquakes as plates move side by side.</a:t>
            </a:r>
          </a:p>
          <a:p>
            <a:r>
              <a:rPr lang="en-US" dirty="0" smtClean="0"/>
              <a:t>D.  </a:t>
            </a:r>
            <a:r>
              <a:rPr lang="en-US" dirty="0" smtClean="0"/>
              <a:t>The plate will become larger as new crust is made.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4171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Andes mountains are at a convergent</a:t>
            </a:r>
          </a:p>
          <a:p>
            <a:r>
              <a:rPr lang="en-US" dirty="0" smtClean="0"/>
              <a:t>(oceanic-continental) boundary.  What will</a:t>
            </a:r>
          </a:p>
          <a:p>
            <a:r>
              <a:rPr lang="en-US" dirty="0"/>
              <a:t>t</a:t>
            </a:r>
            <a:r>
              <a:rPr lang="en-US" dirty="0" smtClean="0"/>
              <a:t>hey look like in the future?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340123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082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153728" y="3886200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theory does this describe?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Found that there are strips of crust on either side of the Mid Ocean Ridge that show the history of reversals of the Earth’s magnetic field.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Theory of Sea Floor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9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made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828799"/>
            <a:ext cx="212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Mid Ocean Ridge</a:t>
            </a:r>
          </a:p>
          <a:p>
            <a:pPr marL="342900" indent="-342900">
              <a:buAutoNum type="alphaUcPeriod"/>
            </a:pPr>
            <a:r>
              <a:rPr lang="en-US" dirty="0" smtClean="0"/>
              <a:t>Ocean trenches</a:t>
            </a:r>
          </a:p>
          <a:p>
            <a:pPr marL="342900" indent="-342900">
              <a:buAutoNum type="alphaUcPeriod"/>
            </a:pPr>
            <a:r>
              <a:rPr lang="en-US" dirty="0" smtClean="0"/>
              <a:t>Fold Mountains</a:t>
            </a:r>
          </a:p>
          <a:p>
            <a:pPr marL="342900" indent="-342900">
              <a:buAutoNum type="alphaUcPeriod"/>
            </a:pPr>
            <a:r>
              <a:rPr lang="en-US" dirty="0" smtClean="0"/>
              <a:t>Islands</a:t>
            </a:r>
          </a:p>
          <a:p>
            <a:pPr marL="342900" indent="-342900">
              <a:buAutoNum type="alphaUcPeriod"/>
            </a:pPr>
            <a:r>
              <a:rPr lang="en-US" dirty="0" smtClean="0"/>
              <a:t>Volcanos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5181600" y="3583125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271" y="1447800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more that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0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made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828799"/>
            <a:ext cx="212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Mid Ocean Ridge</a:t>
            </a:r>
          </a:p>
          <a:p>
            <a:pPr marL="342900" indent="-342900">
              <a:buAutoNum type="alphaUcPeriod"/>
            </a:pPr>
            <a:r>
              <a:rPr lang="en-US" dirty="0" smtClean="0"/>
              <a:t>Ocean trenches</a:t>
            </a:r>
          </a:p>
          <a:p>
            <a:pPr marL="342900" indent="-342900">
              <a:buAutoNum type="alphaUcPeriod"/>
            </a:pPr>
            <a:r>
              <a:rPr lang="en-US" dirty="0" smtClean="0"/>
              <a:t>Fold Mountains</a:t>
            </a:r>
          </a:p>
          <a:p>
            <a:pPr marL="342900" indent="-342900">
              <a:buAutoNum type="alphaUcPeriod"/>
            </a:pPr>
            <a:r>
              <a:rPr lang="en-US" dirty="0" smtClean="0"/>
              <a:t>Islands</a:t>
            </a:r>
          </a:p>
          <a:p>
            <a:pPr marL="342900" indent="-342900">
              <a:buAutoNum type="alphaUcPeriod"/>
            </a:pPr>
            <a:r>
              <a:rPr lang="en-US" dirty="0" smtClean="0"/>
              <a:t>Volcanos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096000" y="2209800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271" y="1447800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more that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0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639762"/>
          </a:xfrm>
        </p:spPr>
        <p:txBody>
          <a:bodyPr/>
          <a:lstStyle/>
          <a:p>
            <a:r>
              <a:rPr lang="en-US" dirty="0" smtClean="0"/>
              <a:t>What will happen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712369"/>
            <a:ext cx="7620000" cy="2819400"/>
          </a:xfrm>
        </p:spPr>
        <p:txBody>
          <a:bodyPr/>
          <a:lstStyle/>
          <a:p>
            <a:r>
              <a:rPr lang="en-US" dirty="0" smtClean="0"/>
              <a:t>A.  A wider deeper valley will form.</a:t>
            </a:r>
          </a:p>
          <a:p>
            <a:r>
              <a:rPr lang="en-US" dirty="0" smtClean="0"/>
              <a:t>B.  Higher fold mountains will form.</a:t>
            </a:r>
          </a:p>
          <a:p>
            <a:r>
              <a:rPr lang="en-US" dirty="0" smtClean="0"/>
              <a:t>C.  </a:t>
            </a:r>
            <a:r>
              <a:rPr lang="en-US" dirty="0" smtClean="0"/>
              <a:t>Only more earthquakes as plates move side </a:t>
            </a:r>
          </a:p>
          <a:p>
            <a:pPr marL="114300" indent="0">
              <a:buNone/>
            </a:pPr>
            <a:r>
              <a:rPr lang="en-US" dirty="0" smtClean="0"/>
              <a:t>         by side.</a:t>
            </a:r>
          </a:p>
          <a:p>
            <a:r>
              <a:rPr lang="en-US" dirty="0" smtClean="0"/>
              <a:t>D.  </a:t>
            </a:r>
            <a:r>
              <a:rPr lang="en-US" dirty="0" smtClean="0"/>
              <a:t>The plate will become smaller as crust is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destroyed.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449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African Rift Valley is a divergent boundary</a:t>
            </a:r>
          </a:p>
          <a:p>
            <a:r>
              <a:rPr lang="en-US" dirty="0" smtClean="0"/>
              <a:t>In Africa.  What will it look like in the future?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990601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23019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973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made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828799"/>
            <a:ext cx="212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Mid Ocean Ridge</a:t>
            </a:r>
          </a:p>
          <a:p>
            <a:pPr marL="342900" indent="-342900">
              <a:buAutoNum type="alphaUcPeriod"/>
            </a:pPr>
            <a:r>
              <a:rPr lang="en-US" dirty="0" smtClean="0"/>
              <a:t>Ocean trenches</a:t>
            </a:r>
          </a:p>
          <a:p>
            <a:pPr marL="342900" indent="-342900">
              <a:buAutoNum type="alphaUcPeriod"/>
            </a:pPr>
            <a:r>
              <a:rPr lang="en-US" dirty="0" smtClean="0"/>
              <a:t>Fold Mountains</a:t>
            </a:r>
          </a:p>
          <a:p>
            <a:pPr marL="342900" indent="-342900">
              <a:buAutoNum type="alphaUcPeriod"/>
            </a:pPr>
            <a:r>
              <a:rPr lang="en-US" dirty="0" smtClean="0"/>
              <a:t>Islands</a:t>
            </a:r>
          </a:p>
          <a:p>
            <a:pPr marL="342900" indent="-342900">
              <a:buAutoNum type="alphaUcPeriod"/>
            </a:pPr>
            <a:r>
              <a:rPr lang="en-US" dirty="0" smtClean="0"/>
              <a:t>Volcanos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810000" y="2546051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271" y="1447800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more that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0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3429000"/>
            <a:ext cx="7620000" cy="2971800"/>
          </a:xfrm>
        </p:spPr>
        <p:txBody>
          <a:bodyPr/>
          <a:lstStyle/>
          <a:p>
            <a:r>
              <a:rPr lang="en-US" dirty="0" smtClean="0"/>
              <a:t>What type of boundary is   b?</a:t>
            </a:r>
          </a:p>
          <a:p>
            <a:r>
              <a:rPr lang="en-US" dirty="0" smtClean="0"/>
              <a:t>What is a process that happens at  b?</a:t>
            </a:r>
          </a:p>
          <a:p>
            <a:r>
              <a:rPr lang="en-US" dirty="0" smtClean="0"/>
              <a:t>What is a feature that happens at  b?</a:t>
            </a:r>
          </a:p>
          <a:p>
            <a:endParaRPr lang="en-US" dirty="0" smtClean="0"/>
          </a:p>
          <a:p>
            <a:r>
              <a:rPr lang="en-US" dirty="0" smtClean="0"/>
              <a:t>Divergent (oceanic-oceanic)</a:t>
            </a:r>
          </a:p>
          <a:p>
            <a:r>
              <a:rPr lang="en-US" dirty="0" smtClean="0"/>
              <a:t>Earthquakes, sea floor spreading, volcanism</a:t>
            </a:r>
          </a:p>
          <a:p>
            <a:r>
              <a:rPr lang="en-US" dirty="0" smtClean="0"/>
              <a:t>Mid Ocean Ridge, </a:t>
            </a:r>
            <a:r>
              <a:rPr lang="en-US" dirty="0" err="1" smtClean="0"/>
              <a:t>volcanos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28600"/>
            <a:ext cx="57245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70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made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828799"/>
            <a:ext cx="212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Mid Ocean Ridge</a:t>
            </a:r>
          </a:p>
          <a:p>
            <a:pPr marL="342900" indent="-342900">
              <a:buAutoNum type="alphaUcPeriod"/>
            </a:pPr>
            <a:r>
              <a:rPr lang="en-US" dirty="0" smtClean="0"/>
              <a:t>Ocean trenches</a:t>
            </a:r>
          </a:p>
          <a:p>
            <a:pPr marL="342900" indent="-342900">
              <a:buAutoNum type="alphaUcPeriod"/>
            </a:pPr>
            <a:r>
              <a:rPr lang="en-US" dirty="0" smtClean="0"/>
              <a:t>Fold Mountains</a:t>
            </a:r>
          </a:p>
          <a:p>
            <a:pPr marL="342900" indent="-342900">
              <a:buAutoNum type="alphaUcPeriod"/>
            </a:pPr>
            <a:r>
              <a:rPr lang="en-US" dirty="0" smtClean="0"/>
              <a:t>Islands</a:t>
            </a:r>
          </a:p>
          <a:p>
            <a:pPr marL="342900" indent="-342900">
              <a:buAutoNum type="alphaUcPeriod"/>
            </a:pPr>
            <a:r>
              <a:rPr lang="en-US" dirty="0" smtClean="0"/>
              <a:t>Volcanos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962400" y="3737250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271" y="1447800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more that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0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639762"/>
          </a:xfrm>
        </p:spPr>
        <p:txBody>
          <a:bodyPr/>
          <a:lstStyle/>
          <a:p>
            <a:r>
              <a:rPr lang="en-US" dirty="0" smtClean="0"/>
              <a:t>What will happen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712369"/>
            <a:ext cx="7620000" cy="2819400"/>
          </a:xfrm>
        </p:spPr>
        <p:txBody>
          <a:bodyPr/>
          <a:lstStyle/>
          <a:p>
            <a:r>
              <a:rPr lang="en-US" dirty="0" smtClean="0"/>
              <a:t>A.  A wider deeper valley will form.</a:t>
            </a:r>
          </a:p>
          <a:p>
            <a:r>
              <a:rPr lang="en-US" dirty="0" smtClean="0"/>
              <a:t>B.  Higher fold mountains will form.</a:t>
            </a:r>
          </a:p>
          <a:p>
            <a:r>
              <a:rPr lang="en-US" dirty="0" smtClean="0"/>
              <a:t>C.  </a:t>
            </a:r>
            <a:r>
              <a:rPr lang="en-US" dirty="0" smtClean="0"/>
              <a:t>Only more earthquakes as plates move side </a:t>
            </a:r>
          </a:p>
          <a:p>
            <a:pPr marL="114300" indent="0">
              <a:buNone/>
            </a:pPr>
            <a:r>
              <a:rPr lang="en-US" dirty="0" smtClean="0"/>
              <a:t>         by side.</a:t>
            </a:r>
          </a:p>
          <a:p>
            <a:r>
              <a:rPr lang="en-US" dirty="0" smtClean="0"/>
              <a:t>D.  </a:t>
            </a:r>
            <a:r>
              <a:rPr lang="en-US" dirty="0" smtClean="0"/>
              <a:t>The plate will become smaller as crust is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destroyed.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462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Himalayan Mountains are at a convergent</a:t>
            </a:r>
          </a:p>
          <a:p>
            <a:r>
              <a:rPr lang="en-US" dirty="0"/>
              <a:t>p</a:t>
            </a:r>
            <a:r>
              <a:rPr lang="en-US" dirty="0" smtClean="0"/>
              <a:t>late boundary in Asia.  What will they look like</a:t>
            </a:r>
          </a:p>
          <a:p>
            <a:r>
              <a:rPr lang="en-US" dirty="0"/>
              <a:t>i</a:t>
            </a:r>
            <a:r>
              <a:rPr lang="en-US" dirty="0" smtClean="0"/>
              <a:t>n the future?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697" y="1219200"/>
            <a:ext cx="3215621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14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3429000"/>
            <a:ext cx="7620000" cy="2971800"/>
          </a:xfrm>
        </p:spPr>
        <p:txBody>
          <a:bodyPr/>
          <a:lstStyle/>
          <a:p>
            <a:r>
              <a:rPr lang="en-US" dirty="0" smtClean="0"/>
              <a:t>What type of boundary is shown above?</a:t>
            </a:r>
          </a:p>
          <a:p>
            <a:r>
              <a:rPr lang="en-US" dirty="0" smtClean="0"/>
              <a:t>What is a process that happens at this boundary?</a:t>
            </a:r>
          </a:p>
          <a:p>
            <a:r>
              <a:rPr lang="en-US" dirty="0" smtClean="0"/>
              <a:t>What is a feature that happens at this boundary?</a:t>
            </a:r>
          </a:p>
          <a:p>
            <a:endParaRPr lang="en-US" dirty="0" smtClean="0"/>
          </a:p>
          <a:p>
            <a:r>
              <a:rPr lang="en-US" dirty="0" smtClean="0"/>
              <a:t>Convergent(continental-continental)</a:t>
            </a:r>
          </a:p>
          <a:p>
            <a:r>
              <a:rPr lang="en-US" dirty="0" smtClean="0"/>
              <a:t>Earthquakes, mountain building</a:t>
            </a:r>
          </a:p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3706225" cy="267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870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3429000"/>
            <a:ext cx="7620000" cy="2971800"/>
          </a:xfrm>
        </p:spPr>
        <p:txBody>
          <a:bodyPr/>
          <a:lstStyle/>
          <a:p>
            <a:r>
              <a:rPr lang="en-US" dirty="0" smtClean="0"/>
              <a:t>What type of boundary is   c?</a:t>
            </a:r>
          </a:p>
          <a:p>
            <a:r>
              <a:rPr lang="en-US" dirty="0" smtClean="0"/>
              <a:t>What is a process that happens at  c?</a:t>
            </a:r>
          </a:p>
          <a:p>
            <a:r>
              <a:rPr lang="en-US" dirty="0" smtClean="0"/>
              <a:t>What is a feature that happens at  c?</a:t>
            </a:r>
          </a:p>
          <a:p>
            <a:endParaRPr lang="en-US" dirty="0" smtClean="0"/>
          </a:p>
          <a:p>
            <a:r>
              <a:rPr lang="en-US" dirty="0" smtClean="0"/>
              <a:t>Convergent (oceanic-continental)</a:t>
            </a:r>
          </a:p>
          <a:p>
            <a:r>
              <a:rPr lang="en-US" dirty="0" err="1" smtClean="0"/>
              <a:t>Subduction</a:t>
            </a:r>
            <a:r>
              <a:rPr lang="en-US" dirty="0" smtClean="0"/>
              <a:t>, volcanism, earthquakes</a:t>
            </a:r>
          </a:p>
          <a:p>
            <a:r>
              <a:rPr lang="en-US" dirty="0" err="1" smtClean="0"/>
              <a:t>Volcanos</a:t>
            </a:r>
            <a:r>
              <a:rPr lang="en-US" dirty="0" smtClean="0"/>
              <a:t>, trenches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28600"/>
            <a:ext cx="57245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70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theory does this describe?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The main failing of this theory is that it could not explain how the continents moved.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Theory of Continental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5181600" y="3581400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theory does this describe?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Used proof from mountain ranges across different</a:t>
            </a:r>
          </a:p>
          <a:p>
            <a:pPr marL="114300" indent="0">
              <a:buNone/>
            </a:pPr>
            <a:r>
              <a:rPr lang="en-US" dirty="0" smtClean="0"/>
              <a:t>    continents that match up to support the theory.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Theory of Continental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0999" y="1828799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254173" y="2505164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theory does this describe?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Used proof fossils of the same animals on different continents to support the theory.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Theory of Continental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2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happening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Sea Floor Spreading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Mountain Building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4724400" y="2352764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3429000"/>
            <a:ext cx="7620000" cy="2971800"/>
          </a:xfrm>
        </p:spPr>
        <p:txBody>
          <a:bodyPr/>
          <a:lstStyle/>
          <a:p>
            <a:r>
              <a:rPr lang="en-US" dirty="0" smtClean="0"/>
              <a:t>What type of boundary is shown above?</a:t>
            </a:r>
          </a:p>
          <a:p>
            <a:r>
              <a:rPr lang="en-US" dirty="0" smtClean="0"/>
              <a:t>What is a process that happens at this boundary?</a:t>
            </a:r>
          </a:p>
          <a:p>
            <a:r>
              <a:rPr lang="en-US" dirty="0" smtClean="0"/>
              <a:t>What is a feature that happens at this boundary?</a:t>
            </a:r>
          </a:p>
          <a:p>
            <a:endParaRPr lang="en-US" dirty="0" smtClean="0"/>
          </a:p>
          <a:p>
            <a:r>
              <a:rPr lang="en-US" dirty="0" smtClean="0"/>
              <a:t>Transform</a:t>
            </a:r>
            <a:endParaRPr lang="en-US" dirty="0"/>
          </a:p>
          <a:p>
            <a:r>
              <a:rPr lang="en-US" dirty="0" smtClean="0"/>
              <a:t>Earthquakes Only</a:t>
            </a:r>
          </a:p>
          <a:p>
            <a:r>
              <a:rPr lang="en-US" dirty="0" smtClean="0"/>
              <a:t>None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4670425" cy="28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870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is made at the star?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105400" cy="45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828799"/>
            <a:ext cx="212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Mid Ocean Ridge</a:t>
            </a:r>
          </a:p>
          <a:p>
            <a:pPr marL="342900" indent="-342900">
              <a:buAutoNum type="alphaUcPeriod"/>
            </a:pPr>
            <a:r>
              <a:rPr lang="en-US" dirty="0" smtClean="0"/>
              <a:t>Ocean trenches</a:t>
            </a:r>
          </a:p>
          <a:p>
            <a:pPr marL="342900" indent="-342900">
              <a:buAutoNum type="alphaUcPeriod"/>
            </a:pPr>
            <a:r>
              <a:rPr lang="en-US" dirty="0" smtClean="0"/>
              <a:t>Fold Mountains</a:t>
            </a:r>
          </a:p>
          <a:p>
            <a:pPr marL="342900" indent="-342900">
              <a:buAutoNum type="alphaUcPeriod"/>
            </a:pPr>
            <a:r>
              <a:rPr lang="en-US" dirty="0" smtClean="0"/>
              <a:t>Islands</a:t>
            </a:r>
          </a:p>
          <a:p>
            <a:pPr marL="342900" indent="-342900">
              <a:buAutoNum type="alphaUcPeriod"/>
            </a:pPr>
            <a:r>
              <a:rPr lang="en-US" dirty="0" smtClean="0"/>
              <a:t>Volcanos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934200" y="2707687"/>
            <a:ext cx="190500" cy="152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271" y="1447800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more that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0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3429000"/>
            <a:ext cx="7620000" cy="2971800"/>
          </a:xfrm>
        </p:spPr>
        <p:txBody>
          <a:bodyPr/>
          <a:lstStyle/>
          <a:p>
            <a:r>
              <a:rPr lang="en-US" dirty="0" smtClean="0"/>
              <a:t>What type of boundary is   d?</a:t>
            </a:r>
          </a:p>
          <a:p>
            <a:r>
              <a:rPr lang="en-US" dirty="0" smtClean="0"/>
              <a:t>What is a process that happens at  d?</a:t>
            </a:r>
          </a:p>
          <a:p>
            <a:r>
              <a:rPr lang="en-US" dirty="0" smtClean="0"/>
              <a:t>What is a feature that happens at  d?</a:t>
            </a:r>
          </a:p>
          <a:p>
            <a:endParaRPr lang="en-US" dirty="0" smtClean="0"/>
          </a:p>
          <a:p>
            <a:r>
              <a:rPr lang="en-US" dirty="0" smtClean="0"/>
              <a:t>Divergent (continental-continental)</a:t>
            </a:r>
          </a:p>
          <a:p>
            <a:r>
              <a:rPr lang="en-US" dirty="0" smtClean="0"/>
              <a:t>Rifting, earthquakes</a:t>
            </a:r>
          </a:p>
          <a:p>
            <a:r>
              <a:rPr lang="en-US" dirty="0" smtClean="0"/>
              <a:t>Rift valleys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28600"/>
            <a:ext cx="57245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70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732</TotalTime>
  <Words>882</Words>
  <Application>Microsoft Office PowerPoint</Application>
  <PresentationFormat>On-screen Show (4:3)</PresentationFormat>
  <Paragraphs>179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PowerPoint Presentation</vt:lpstr>
      <vt:lpstr>What is made at the star?</vt:lpstr>
      <vt:lpstr>Which theory does this describe?</vt:lpstr>
      <vt:lpstr>What is happening at the star?</vt:lpstr>
      <vt:lpstr>Which theory does this describe?</vt:lpstr>
      <vt:lpstr>What is happening at the star?</vt:lpstr>
      <vt:lpstr>PowerPoint Presentation</vt:lpstr>
      <vt:lpstr>What is made at the star?</vt:lpstr>
      <vt:lpstr>PowerPoint Presentation</vt:lpstr>
      <vt:lpstr>What is happening at the star?</vt:lpstr>
      <vt:lpstr>What will happen in the future?</vt:lpstr>
      <vt:lpstr>Which theory does this describe?</vt:lpstr>
      <vt:lpstr>What is happening at the star?</vt:lpstr>
      <vt:lpstr>Which theory does this describe?</vt:lpstr>
      <vt:lpstr>What is happening at the star?</vt:lpstr>
      <vt:lpstr>What will happen in the future?</vt:lpstr>
      <vt:lpstr>What is happening at the star?</vt:lpstr>
      <vt:lpstr>Which theory does this describe?</vt:lpstr>
      <vt:lpstr>What is made at the star?</vt:lpstr>
      <vt:lpstr>What will happen in the future?</vt:lpstr>
      <vt:lpstr>What is made at the star?</vt:lpstr>
      <vt:lpstr>PowerPoint Presentation</vt:lpstr>
      <vt:lpstr>What is made at the star?</vt:lpstr>
      <vt:lpstr>What will happen in the future?</vt:lpstr>
      <vt:lpstr>PowerPoint Presentation</vt:lpstr>
      <vt:lpstr>PowerPoint Presentation</vt:lpstr>
      <vt:lpstr>Which theory does this describe?</vt:lpstr>
      <vt:lpstr>What is happening at the star?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theory does this describe?</dc:title>
  <dc:creator>Lynch, James</dc:creator>
  <cp:lastModifiedBy>Lynch, James</cp:lastModifiedBy>
  <cp:revision>16</cp:revision>
  <dcterms:created xsi:type="dcterms:W3CDTF">2011-11-11T13:06:37Z</dcterms:created>
  <dcterms:modified xsi:type="dcterms:W3CDTF">2011-11-14T20:18:12Z</dcterms:modified>
</cp:coreProperties>
</file>