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4" r:id="rId5"/>
    <p:sldId id="260" r:id="rId6"/>
    <p:sldId id="262" r:id="rId7"/>
    <p:sldId id="274" r:id="rId8"/>
    <p:sldId id="265" r:id="rId9"/>
    <p:sldId id="278" r:id="rId10"/>
    <p:sldId id="258" r:id="rId11"/>
    <p:sldId id="267" r:id="rId12"/>
    <p:sldId id="263" r:id="rId13"/>
    <p:sldId id="280" r:id="rId14"/>
    <p:sldId id="269" r:id="rId15"/>
    <p:sldId id="266" r:id="rId16"/>
    <p:sldId id="279" r:id="rId17"/>
    <p:sldId id="273" r:id="rId18"/>
    <p:sldId id="275" r:id="rId19"/>
    <p:sldId id="276" r:id="rId20"/>
    <p:sldId id="261" r:id="rId21"/>
    <p:sldId id="281" r:id="rId22"/>
    <p:sldId id="268" r:id="rId23"/>
    <p:sldId id="259" r:id="rId24"/>
    <p:sldId id="271" r:id="rId25"/>
    <p:sldId id="277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9F049E-C71F-4AAB-ACDC-EC767B64E16B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32D017-B53C-4BE7-9691-9434CC555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Science Unit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Each offspring is genetically identical to the parent so if the organism is well adapted  to the environment the offspring will be exactly the same</a:t>
            </a:r>
          </a:p>
          <a:p>
            <a:endParaRPr lang="en-US" dirty="0"/>
          </a:p>
          <a:p>
            <a:r>
              <a:rPr lang="en-US" dirty="0" smtClean="0"/>
              <a:t>A:  Asexual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Flower color what is the phenotype for Pp</a:t>
            </a:r>
          </a:p>
          <a:p>
            <a:r>
              <a:rPr lang="en-US" dirty="0" smtClean="0"/>
              <a:t>Purple flowers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Usually allows for quicker adaptation to changes in the environment</a:t>
            </a:r>
          </a:p>
          <a:p>
            <a:endParaRPr lang="en-US" dirty="0"/>
          </a:p>
          <a:p>
            <a:r>
              <a:rPr lang="en-US" dirty="0" smtClean="0"/>
              <a:t>A:  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or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Starts with one cell with a full set of chromosomes, result is four cells each with a half set of chromosomes</a:t>
            </a:r>
          </a:p>
          <a:p>
            <a:r>
              <a:rPr lang="en-US" dirty="0" smtClean="0"/>
              <a:t>Meiosis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For seed shape-what </a:t>
            </a:r>
            <a:r>
              <a:rPr lang="en-US" dirty="0" smtClean="0"/>
              <a:t>is the genotype for homozygous dominant plant</a:t>
            </a:r>
            <a:endParaRPr lang="en-US" dirty="0" smtClean="0"/>
          </a:p>
          <a:p>
            <a:r>
              <a:rPr lang="en-US" dirty="0" smtClean="0"/>
              <a:t>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8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Tallness in plants:  what is the genotype for a heterozygous plant</a:t>
            </a:r>
          </a:p>
          <a:p>
            <a:r>
              <a:rPr lang="en-US" dirty="0" err="1" smtClean="0"/>
              <a:t>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0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or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Starts with one cell with a full set of chromosomes, result is two cells each with a full set of chromosomes</a:t>
            </a:r>
          </a:p>
          <a:p>
            <a:r>
              <a:rPr lang="en-US" dirty="0" smtClean="0"/>
              <a:t>Mitosis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8229600" cy="1600200"/>
          </a:xfrm>
        </p:spPr>
        <p:txBody>
          <a:bodyPr/>
          <a:lstStyle/>
          <a:p>
            <a:r>
              <a:rPr lang="en-US" dirty="0" smtClean="0"/>
              <a:t>Cross a heterozygous purple flower plant vs. a white flowered plant.  What are the genotypes and phenotypes of the offspring?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03840"/>
              </p:ext>
            </p:extLst>
          </p:nvPr>
        </p:nvGraphicFramePr>
        <p:xfrm>
          <a:off x="2743200" y="4419600"/>
          <a:ext cx="3276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59042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pp</a:t>
                      </a:r>
                      <a:endParaRPr lang="en-US" dirty="0"/>
                    </a:p>
                  </a:txBody>
                  <a:tcPr/>
                </a:tc>
              </a:tr>
              <a:tr h="55257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pp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2765" y="3962461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96714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488994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799" y="510540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Genotypes:  Pp, pp                       Phenotypes:  Purple,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0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Flower </a:t>
            </a:r>
            <a:r>
              <a:rPr lang="en-US" dirty="0" smtClean="0"/>
              <a:t>color- genotype for a heterozygous plant</a:t>
            </a:r>
          </a:p>
          <a:p>
            <a:r>
              <a:rPr lang="en-US" dirty="0" smtClean="0"/>
              <a:t>Pp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28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Plant height</a:t>
            </a:r>
            <a:r>
              <a:rPr lang="en-US" dirty="0" smtClean="0"/>
              <a:t>- genotype for a short plant</a:t>
            </a:r>
          </a:p>
          <a:p>
            <a:r>
              <a:rPr lang="en-US" dirty="0" err="1" smtClean="0"/>
              <a:t>tt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28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Limits the spread of harmful traits </a:t>
            </a:r>
          </a:p>
          <a:p>
            <a:endParaRPr lang="en-US" dirty="0"/>
          </a:p>
          <a:p>
            <a:r>
              <a:rPr lang="en-US" dirty="0" smtClean="0"/>
              <a:t>A:  Asexual reproduction because each offspring is genetically identical to the parent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Produces genetic variation</a:t>
            </a:r>
          </a:p>
          <a:p>
            <a:endParaRPr lang="en-US" dirty="0"/>
          </a:p>
          <a:p>
            <a:r>
              <a:rPr lang="en-US" dirty="0" smtClean="0"/>
              <a:t>A:  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or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Splits the number of chromosomes in a cell in half</a:t>
            </a:r>
          </a:p>
          <a:p>
            <a:r>
              <a:rPr lang="en-US" dirty="0" smtClean="0"/>
              <a:t>Meiosis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Flower color what is the phenotype for pp</a:t>
            </a:r>
          </a:p>
          <a:p>
            <a:r>
              <a:rPr lang="en-US" dirty="0" smtClean="0"/>
              <a:t>white flowers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14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Usually produces large numbers of offspring quickly</a:t>
            </a:r>
          </a:p>
          <a:p>
            <a:endParaRPr lang="en-US" dirty="0"/>
          </a:p>
          <a:p>
            <a:r>
              <a:rPr lang="en-US" dirty="0" smtClean="0"/>
              <a:t>A:  Asexual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8229600" cy="1600200"/>
          </a:xfrm>
        </p:spPr>
        <p:txBody>
          <a:bodyPr/>
          <a:lstStyle/>
          <a:p>
            <a:r>
              <a:rPr lang="en-US" dirty="0" smtClean="0"/>
              <a:t>Cross a </a:t>
            </a:r>
            <a:r>
              <a:rPr lang="en-US" dirty="0" smtClean="0"/>
              <a:t>heterozygous plant </a:t>
            </a:r>
            <a:r>
              <a:rPr lang="en-US" dirty="0" err="1" smtClean="0"/>
              <a:t>vs</a:t>
            </a:r>
            <a:r>
              <a:rPr lang="en-US" dirty="0" smtClean="0"/>
              <a:t> a homozygous dominant tall plant.  </a:t>
            </a:r>
            <a:r>
              <a:rPr lang="en-US" dirty="0" smtClean="0"/>
              <a:t>What are the genotypes and phenotypes of the offspring?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7379257"/>
              </p:ext>
            </p:extLst>
          </p:nvPr>
        </p:nvGraphicFramePr>
        <p:xfrm>
          <a:off x="2743200" y="4419600"/>
          <a:ext cx="3276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59042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</a:tr>
              <a:tr h="55257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2765" y="3962461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96714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488994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799" y="510540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Genotypes:  </a:t>
            </a:r>
            <a:r>
              <a:rPr lang="en-US" dirty="0" smtClean="0"/>
              <a:t>TT, </a:t>
            </a:r>
            <a:r>
              <a:rPr lang="en-US" dirty="0" err="1" smtClean="0"/>
              <a:t>Tt</a:t>
            </a:r>
            <a:r>
              <a:rPr lang="en-US" dirty="0" smtClean="0"/>
              <a:t>                       </a:t>
            </a:r>
            <a:r>
              <a:rPr lang="en-US" dirty="0" smtClean="0"/>
              <a:t>Phenotypes:  </a:t>
            </a:r>
            <a:r>
              <a:rPr lang="en-US" dirty="0" smtClean="0"/>
              <a:t>all 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2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For seed shape-what two genotypes would result in round </a:t>
            </a:r>
            <a:r>
              <a:rPr lang="en-US" dirty="0" smtClean="0"/>
              <a:t>seeds</a:t>
            </a:r>
          </a:p>
          <a:p>
            <a:r>
              <a:rPr lang="en-US" dirty="0" smtClean="0"/>
              <a:t>RR, </a:t>
            </a:r>
            <a:r>
              <a:rPr lang="en-US" dirty="0" err="1" smtClean="0"/>
              <a:t>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8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Cross a </a:t>
            </a:r>
            <a:r>
              <a:rPr lang="en-US" dirty="0" smtClean="0"/>
              <a:t>heterozygous round plant </a:t>
            </a:r>
            <a:r>
              <a:rPr lang="en-US" dirty="0" err="1" smtClean="0"/>
              <a:t>vs</a:t>
            </a:r>
            <a:r>
              <a:rPr lang="en-US" dirty="0" smtClean="0"/>
              <a:t> a heterozygous round plant.  </a:t>
            </a:r>
            <a:r>
              <a:rPr lang="en-US" dirty="0" smtClean="0"/>
              <a:t>What are the genotypes and phenotypes of the offspring?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7379257"/>
              </p:ext>
            </p:extLst>
          </p:nvPr>
        </p:nvGraphicFramePr>
        <p:xfrm>
          <a:off x="2743200" y="4419600"/>
          <a:ext cx="3276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59042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/>
                        <a:t>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err="1" smtClean="0"/>
                        <a:t>Rr</a:t>
                      </a:r>
                      <a:endParaRPr lang="en-US" dirty="0"/>
                    </a:p>
                  </a:txBody>
                  <a:tcPr/>
                </a:tc>
              </a:tr>
              <a:tr h="55257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err="1" smtClean="0"/>
                        <a:t>rr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2765" y="3962461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96714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488994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799" y="510540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Genotypes:  </a:t>
            </a:r>
            <a:r>
              <a:rPr lang="en-US" dirty="0" smtClean="0"/>
              <a:t>RR, </a:t>
            </a:r>
            <a:r>
              <a:rPr lang="en-US" dirty="0" err="1" smtClean="0"/>
              <a:t>Rr</a:t>
            </a:r>
            <a:r>
              <a:rPr lang="en-US" dirty="0" smtClean="0"/>
              <a:t>, </a:t>
            </a:r>
            <a:r>
              <a:rPr lang="en-US" dirty="0" err="1" smtClean="0"/>
              <a:t>rr</a:t>
            </a:r>
            <a:r>
              <a:rPr lang="en-US" dirty="0" smtClean="0"/>
              <a:t>                       </a:t>
            </a:r>
            <a:r>
              <a:rPr lang="en-US" dirty="0" smtClean="0"/>
              <a:t>Phenotypes:  </a:t>
            </a:r>
            <a:r>
              <a:rPr lang="en-US" dirty="0" smtClean="0"/>
              <a:t>First two are Round, last one is wrinkled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82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Cross a </a:t>
            </a:r>
            <a:r>
              <a:rPr lang="en-US" dirty="0" smtClean="0"/>
              <a:t>heterozygous purple plant (Pp) </a:t>
            </a:r>
            <a:r>
              <a:rPr lang="en-US" dirty="0" err="1" smtClean="0"/>
              <a:t>vs</a:t>
            </a:r>
            <a:r>
              <a:rPr lang="en-US" dirty="0" smtClean="0"/>
              <a:t> a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homozygous dominant purple plant (PP). 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 genotypes and phenotypes of the offspring?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03840"/>
              </p:ext>
            </p:extLst>
          </p:nvPr>
        </p:nvGraphicFramePr>
        <p:xfrm>
          <a:off x="2743200" y="4419600"/>
          <a:ext cx="3276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59042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</a:tr>
              <a:tr h="55257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smtClean="0"/>
                        <a:t>Pp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2765" y="3962461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96714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4488994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799" y="510540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Genotypes:  </a:t>
            </a:r>
            <a:r>
              <a:rPr lang="en-US" dirty="0" smtClean="0"/>
              <a:t>PP, Pp                       </a:t>
            </a:r>
            <a:r>
              <a:rPr lang="en-US" dirty="0" smtClean="0"/>
              <a:t>Phenotypes:  </a:t>
            </a:r>
            <a:r>
              <a:rPr lang="en-US" dirty="0" smtClean="0"/>
              <a:t>All Purple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0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Requires only one parent</a:t>
            </a:r>
          </a:p>
          <a:p>
            <a:endParaRPr lang="en-US" dirty="0"/>
          </a:p>
          <a:p>
            <a:r>
              <a:rPr lang="en-US" dirty="0" smtClean="0"/>
              <a:t>A:  Asexual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Works best in stable environments that experience little change</a:t>
            </a:r>
          </a:p>
          <a:p>
            <a:endParaRPr lang="en-US" dirty="0"/>
          </a:p>
          <a:p>
            <a:r>
              <a:rPr lang="en-US" dirty="0" smtClean="0"/>
              <a:t>A:  Asexual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or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Q:  Offspring can sometimes show a genetic trait (including disease) that the parents did not have</a:t>
            </a:r>
          </a:p>
          <a:p>
            <a:endParaRPr lang="en-US" dirty="0"/>
          </a:p>
          <a:p>
            <a:r>
              <a:rPr lang="en-US" dirty="0" smtClean="0"/>
              <a:t>A:  Sexual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384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Cross a </a:t>
            </a:r>
            <a:r>
              <a:rPr lang="en-US" dirty="0" smtClean="0"/>
              <a:t>heterozygous tall plant (</a:t>
            </a:r>
            <a:r>
              <a:rPr lang="en-US" dirty="0" err="1" smtClean="0"/>
              <a:t>Tt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a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heterozygous tall plant (</a:t>
            </a:r>
            <a:r>
              <a:rPr lang="en-US" dirty="0" err="1" smtClean="0"/>
              <a:t>Tt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 the genotypes and phenotypes of the offspring?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03840"/>
              </p:ext>
            </p:extLst>
          </p:nvPr>
        </p:nvGraphicFramePr>
        <p:xfrm>
          <a:off x="2743200" y="4419600"/>
          <a:ext cx="32766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59042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</a:tr>
              <a:tr h="552576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dirty="0" err="1" smtClean="0"/>
                        <a:t>tt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2765" y="3962461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396714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4488994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799" y="5105400"/>
            <a:ext cx="441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Genotypes:  </a:t>
            </a:r>
            <a:r>
              <a:rPr lang="en-US" dirty="0" smtClean="0"/>
              <a:t>TT, </a:t>
            </a:r>
            <a:r>
              <a:rPr lang="en-US" dirty="0" err="1" smtClean="0"/>
              <a:t>Tt</a:t>
            </a:r>
            <a:r>
              <a:rPr lang="en-US" dirty="0" smtClean="0"/>
              <a:t>, </a:t>
            </a:r>
            <a:r>
              <a:rPr lang="en-US" dirty="0" err="1" smtClean="0"/>
              <a:t>tt</a:t>
            </a:r>
            <a:r>
              <a:rPr lang="en-US" dirty="0" smtClean="0"/>
              <a:t>                      </a:t>
            </a:r>
            <a:r>
              <a:rPr lang="en-US" dirty="0" smtClean="0"/>
              <a:t>Phenotypes:  </a:t>
            </a:r>
            <a:r>
              <a:rPr lang="en-US" dirty="0" smtClean="0"/>
              <a:t>First two are tall, last one is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0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pPr algn="l"/>
            <a:r>
              <a:rPr lang="en-US" dirty="0" smtClean="0"/>
              <a:t>Some Pea Plant Alleles:</a:t>
            </a:r>
            <a:br>
              <a:rPr lang="en-US" dirty="0" smtClean="0"/>
            </a:br>
            <a:r>
              <a:rPr lang="en-US" sz="3200" dirty="0" smtClean="0"/>
              <a:t>Pea plants   T-tall plants  t-short plants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P-purple flowers  p-white flowers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           R-round seeds   r-wrinkled seeds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Tallness in plants:  what is the genotype for a homozygous dominant</a:t>
            </a:r>
          </a:p>
          <a:p>
            <a:r>
              <a:rPr lang="en-US" dirty="0" smtClean="0"/>
              <a:t>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97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or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Creates an exact copy of the original cell</a:t>
            </a:r>
          </a:p>
          <a:p>
            <a:r>
              <a:rPr lang="en-US" dirty="0" smtClean="0"/>
              <a:t>Mitosis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</TotalTime>
  <Words>647</Words>
  <Application>Microsoft Office PowerPoint</Application>
  <PresentationFormat>On-screen Show (4:3)</PresentationFormat>
  <Paragraphs>128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Life Science Unit Review</vt:lpstr>
      <vt:lpstr>Asexual or Sexual Reproduction</vt:lpstr>
      <vt:lpstr>Some Pea Plant Alleles: Pea plants   T-tall plants  t-short plants                       P-purple flowers  p-white flowers                       R-round seeds   r-wrinkled seeds</vt:lpstr>
      <vt:lpstr>Asexual or Sexual Reproduction</vt:lpstr>
      <vt:lpstr>Asexual or Sexual Reproduction</vt:lpstr>
      <vt:lpstr>Asexual or Sexual Reproduction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  <vt:lpstr>Mitosis or Meiosis</vt:lpstr>
      <vt:lpstr>Asexual or Sexual Reproduction</vt:lpstr>
      <vt:lpstr>Some Pea Plant Alleles: Pea plants   T-tall plants  t-short plants                       P-purple flowers  p-white flowers                       R-round seeds   r-wrinkled seeds</vt:lpstr>
      <vt:lpstr>Asexual or Sexual Reproduction</vt:lpstr>
      <vt:lpstr>Mitosis or Meiosis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  <vt:lpstr>Mitosis or Meiosis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  <vt:lpstr>Asexual or Sexual Reproduction</vt:lpstr>
      <vt:lpstr>Mitosis or Meiosis</vt:lpstr>
      <vt:lpstr>Some Pea Plant Alleles: Pea plants   T-tall plants  t-short plants                       P-purple flowers  p-white flowers                       R-round seeds   r-wrinkled seeds</vt:lpstr>
      <vt:lpstr>Asexual or Sexual Reproduction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  <vt:lpstr>Some Pea Plant Alleles: Pea plants   T-tall plants  t-short plants                       P-purple flowers  p-white flowers                       R-round seeds   r-wrinkled seeds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Lynch's</dc:creator>
  <cp:lastModifiedBy>Lynch's</cp:lastModifiedBy>
  <cp:revision>25</cp:revision>
  <dcterms:created xsi:type="dcterms:W3CDTF">2014-03-10T06:52:45Z</dcterms:created>
  <dcterms:modified xsi:type="dcterms:W3CDTF">2014-03-11T00:33:55Z</dcterms:modified>
</cp:coreProperties>
</file>